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4" r:id="rId13"/>
  </p:sldMasterIdLst>
  <p:notesMasterIdLst>
    <p:notesMasterId r:id="rId15"/>
  </p:notesMasterIdLst>
  <p:sldIdLst>
    <p:sldId id="364" r:id="rId17"/>
    <p:sldId id="264" r:id="rId18"/>
    <p:sldId id="268" r:id="rId19"/>
    <p:sldId id="283" r:id="rId20"/>
    <p:sldId id="285" r:id="rId21"/>
    <p:sldId id="282" r:id="rId22"/>
    <p:sldId id="362" r:id="rId23"/>
    <p:sldId id="363" r:id="rId24"/>
    <p:sldId id="286" r:id="rId25"/>
    <p:sldId id="356" r:id="rId26"/>
    <p:sldId id="287" r:id="rId27"/>
    <p:sldId id="357" r:id="rId28"/>
    <p:sldId id="360" r:id="rId29"/>
    <p:sldId id="358" r:id="rId30"/>
    <p:sldId id="361" r:id="rId31"/>
    <p:sldId id="359" r:id="rId32"/>
    <p:sldId id="371" r:id="rId33"/>
    <p:sldId id="369" r:id="rId34"/>
    <p:sldId id="370" r:id="rId35"/>
    <p:sldId id="373" r:id="rId36"/>
    <p:sldId id="374" r:id="rId37"/>
    <p:sldId id="372" r:id="rId38"/>
    <p:sldId id="375" r:id="rId39"/>
    <p:sldId id="376" r:id="rId40"/>
    <p:sldId id="365" r:id="rId41"/>
    <p:sldId id="355" r:id="rId42"/>
    <p:sldId id="36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FFFF"/>
    <a:srgbClr val="6E3BFF"/>
    <a:srgbClr val="F1797A"/>
    <a:srgbClr val="FFC000"/>
    <a:srgbClr val="FFEFBF"/>
    <a:srgbClr val="F8F8F8"/>
    <a:srgbClr val="D1D2D4"/>
    <a:srgbClr val="5B6E8E"/>
    <a:srgbClr val="F8D36D"/>
    <a:srgbClr val="7F7F7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6760" autoAdjust="0"/>
    <p:restoredTop sz="93858" autoAdjust="0"/>
  </p:normalViewPr>
  <p:slideViewPr>
    <p:cSldViewPr snapToGrid="0" snapToObjects="1">
      <p:cViewPr varScale="1">
        <p:scale>
          <a:sx n="67" d="100"/>
          <a:sy n="67" d="100"/>
        </p:scale>
        <p:origin x="948" y="6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3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en-US" altLang="ko-KR" dirty="0"/>
              <a:t> 21~24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구현 날짜 그대로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일 통합테스트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수요일 통합테스트</a:t>
            </a:r>
            <a:endParaRPr lang="en-US" altLang="ko-KR" dirty="0"/>
          </a:p>
          <a:p>
            <a:r>
              <a:rPr lang="ko-KR" altLang="en-US" dirty="0"/>
              <a:t>금요일 통합테스트</a:t>
            </a:r>
            <a:endParaRPr lang="en-US" altLang="ko-KR" dirty="0"/>
          </a:p>
          <a:p>
            <a:r>
              <a:rPr lang="ko-KR" altLang="en-US" dirty="0"/>
              <a:t>월요일 최종테스트</a:t>
            </a:r>
            <a:endParaRPr lang="en-US" altLang="ko-KR" dirty="0"/>
          </a:p>
          <a:p>
            <a:r>
              <a:rPr lang="ko-KR" altLang="en-US" dirty="0"/>
              <a:t>문서는 </a:t>
            </a:r>
            <a:r>
              <a:rPr lang="en-US" altLang="ko-KR" dirty="0"/>
              <a:t>6~8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6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6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4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6" Type="http://schemas.openxmlformats.org/officeDocument/2006/relationships/image" Target="../media/image4.png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Relationship Id="rId7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930967241.png"></Relationship><Relationship Id="rId3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fImage8959145408467.png"></Relationship><Relationship Id="rId4" Type="http://schemas.openxmlformats.org/officeDocument/2006/relationships/image" Target="../media/fImage2469876576334.png"></Relationship><Relationship Id="rId5" Type="http://schemas.openxmlformats.org/officeDocument/2006/relationships/image" Target="../media/fImage6759086586500.png"></Relationship><Relationship Id="rId6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793296439169.png"></Relationship><Relationship Id="rId3" Type="http://schemas.openxmlformats.org/officeDocument/2006/relationships/image" Target="../media/fImage8860756495724.png"></Relationship><Relationship Id="rId4" Type="http://schemas.openxmlformats.org/officeDocument/2006/relationships/image" Target="../media/fImage9207846501478.png"></Relationship><Relationship Id="rId5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6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1857079358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4897196962.png"></Relationship><Relationship Id="rId3" Type="http://schemas.openxmlformats.org/officeDocument/2006/relationships/image" Target="../media/fImage1019237224464.png"></Relationship><Relationship Id="rId4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5247265705.png"></Relationship><Relationship Id="rId3" Type="http://schemas.openxmlformats.org/officeDocument/2006/relationships/image" Target="../media/fImage867387248145.png"></Relationship><Relationship Id="rId4" Type="http://schemas.openxmlformats.org/officeDocument/2006/relationships/image" Target="../media/fImage958157333281.png"></Relationship><Relationship Id="rId5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9317486827.png"></Relationship><Relationship Id="rId3" Type="http://schemas.openxmlformats.org/officeDocument/2006/relationships/image" Target="../media/fImage265237559961.png"></Relationship><Relationship Id="rId4" Type="http://schemas.openxmlformats.org/officeDocument/2006/relationships/image" Target="../media/fImage23487756491.png"></Relationship><Relationship Id="rId5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1757712995.png"></Relationship><Relationship Id="rId3" Type="http://schemas.openxmlformats.org/officeDocument/2006/relationships/image" Target="../media/fImage214297731942.png"></Relationship><Relationship Id="rId4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3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image" Target="../media/image11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image" Target="../media/image12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4" Type="http://schemas.openxmlformats.org/officeDocument/2006/relationships/image" Target="../media/image18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6.xml"></Relationship><Relationship Id="rId6" Type="http://schemas.openxmlformats.org/officeDocument/2006/relationships/image" Target="../media/image22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7.xml"></Relationship><Relationship Id="rId6" Type="http://schemas.openxmlformats.org/officeDocument/2006/relationships/image" Target="../media/image22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6A0443-14A0-4D22-BA5F-9E551FE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"/>
            <a:ext cx="12192000" cy="68789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AE0CD8-580F-4D0F-B909-772D1B04D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" y="6063615"/>
            <a:ext cx="518160" cy="518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0125" y="2193290"/>
            <a:ext cx="75101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우리 혼자 산다</a:t>
            </a:r>
            <a:endParaRPr lang="en-US" altLang="ko-KR" sz="4800" b="1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837184-BCAC-426F-806A-C15BBE0AF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9" b="-1"/>
          <a:stretch/>
        </p:blipFill>
        <p:spPr>
          <a:xfrm>
            <a:off x="3026410" y="3327400"/>
            <a:ext cx="6312535" cy="680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8B417-F2A0-498F-AD9B-AF04964DE2E8}"/>
              </a:ext>
            </a:extLst>
          </p:cNvPr>
          <p:cNvSpPr txBox="1"/>
          <p:nvPr/>
        </p:nvSpPr>
        <p:spPr>
          <a:xfrm>
            <a:off x="3231515" y="3475355"/>
            <a:ext cx="47625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조 안병욱 </a:t>
            </a:r>
            <a:r>
              <a:rPr lang="ko-KR" altLang="en-US" b="1" dirty="0" err="1"/>
              <a:t>형태희</a:t>
            </a:r>
            <a:r>
              <a:rPr lang="ko-KR" altLang="en-US" b="1" dirty="0"/>
              <a:t> 권범준 </a:t>
            </a:r>
            <a:r>
              <a:rPr lang="ko-KR" altLang="en-US" b="1" dirty="0" err="1"/>
              <a:t>황선혜</a:t>
            </a:r>
            <a:r>
              <a:rPr lang="ko-KR" altLang="en-US" b="1" dirty="0"/>
              <a:t> </a:t>
            </a:r>
            <a:r>
              <a:rPr lang="ko-KR" altLang="en-US" b="1" dirty="0" err="1"/>
              <a:t>고세라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61F78C-8618-4306-913E-C7D7B9A9D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219075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6A0558-7EC3-46D1-8A2A-0F072315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70965"/>
            <a:ext cx="10839450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6488B7-AB2D-4ECF-9915-5D3E24F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70965"/>
            <a:ext cx="10839450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추천알고리즘 플로우 차트</a:t>
            </a:r>
            <a:endParaRPr lang="en-US" altLang="ko-KR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5704D8-D6A3-4310-A1B2-0B034021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95" y="1053465"/>
            <a:ext cx="5529580" cy="51231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도형 24"/>
          <p:cNvCxnSpPr>
            <a:stCxn id="28" idx="2"/>
            <a:endCxn id="34" idx="0"/>
          </p:cNvCxnSpPr>
          <p:nvPr/>
        </p:nvCxnSpPr>
        <p:spPr>
          <a:xfrm rot="5400000">
            <a:off x="2886075" y="2529205"/>
            <a:ext cx="671195" cy="41529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55930967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62450" y="1144270"/>
            <a:ext cx="7392670" cy="538734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내 모임 보기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추천별 보기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스크롤을 내림에 따라서 페이징 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4359275" y="1051560"/>
            <a:ext cx="7352665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4336415" y="2250440"/>
            <a:ext cx="7392670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65625" y="5488940"/>
            <a:ext cx="7392670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C:/Users/Administrator/AppData/Roaming/PolarisOffice/ETemp/7152_7681712/fImage895914540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20065" r="19535" b="59375"/>
          <a:stretch>
            <a:fillRect/>
          </a:stretch>
        </p:blipFill>
        <p:spPr>
          <a:xfrm rot="0">
            <a:off x="352425" y="1066800"/>
            <a:ext cx="6127750" cy="1429385"/>
          </a:xfrm>
          <a:prstGeom prst="rect"/>
          <a:noFill/>
        </p:spPr>
      </p:pic>
      <p:sp>
        <p:nvSpPr>
          <p:cNvPr id="28" name="도형 27"/>
          <p:cNvSpPr>
            <a:spLocks/>
          </p:cNvSpPr>
          <p:nvPr/>
        </p:nvSpPr>
        <p:spPr>
          <a:xfrm rot="0">
            <a:off x="378460" y="1169670"/>
            <a:ext cx="6101715" cy="123190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31"/>
          <p:cNvCxnSpPr>
            <a:stCxn id="28" idx="2"/>
            <a:endCxn id="34" idx="0"/>
          </p:cNvCxnSpPr>
          <p:nvPr/>
        </p:nvCxnSpPr>
        <p:spPr>
          <a:xfrm rot="5400000">
            <a:off x="2886075" y="2529205"/>
            <a:ext cx="671195" cy="41529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C:/Users/Administrator/AppData/Roaming/PolarisOffice/ETemp/7152_7681712/fImage24698765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071495"/>
            <a:ext cx="5330825" cy="3495040"/>
          </a:xfrm>
          <a:prstGeom prst="rect"/>
          <a:noFill/>
        </p:spPr>
      </p:pic>
      <p:pic>
        <p:nvPicPr>
          <p:cNvPr id="35" name="그림 34" descr="C:/Users/Administrator/AppData/Roaming/PolarisOffice/ETemp/7152_7681712/fImage67590865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41110" y="3070860"/>
            <a:ext cx="5319395" cy="3521075"/>
          </a:xfrm>
          <a:prstGeom prst="rect"/>
          <a:noFill/>
        </p:spPr>
      </p:pic>
      <p:cxnSp>
        <p:nvCxnSpPr>
          <p:cNvPr id="36" name="도형 35"/>
          <p:cNvCxnSpPr>
            <a:stCxn id="28" idx="2"/>
            <a:endCxn id="35" idx="0"/>
          </p:cNvCxnSpPr>
          <p:nvPr/>
        </p:nvCxnSpPr>
        <p:spPr>
          <a:xfrm rot="16200000" flipH="1">
            <a:off x="5880100" y="-50165"/>
            <a:ext cx="670560" cy="5572125"/>
          </a:xfrm>
          <a:prstGeom prst="bentConnector3">
            <a:avLst>
              <a:gd name="adj1" fmla="val 49944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53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C:/Users/Administrator/AppData/Roaming/PolarisOffice/ETemp/7152_7681712/fImage37932964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3" b="82607"/>
          <a:stretch>
            <a:fillRect/>
          </a:stretch>
        </p:blipFill>
        <p:spPr>
          <a:xfrm rot="0">
            <a:off x="490220" y="1230630"/>
            <a:ext cx="4148455" cy="482600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636270" y="1307465"/>
            <a:ext cx="852805" cy="34544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35"/>
          <p:cNvCxnSpPr>
            <a:stCxn id="35" idx="2"/>
            <a:endCxn id="39" idx="0"/>
          </p:cNvCxnSpPr>
          <p:nvPr/>
        </p:nvCxnSpPr>
        <p:spPr>
          <a:xfrm rot="16200000" flipH="1">
            <a:off x="1630680" y="1083945"/>
            <a:ext cx="955675" cy="2092960"/>
          </a:xfrm>
          <a:prstGeom prst="bentConnector3">
            <a:avLst>
              <a:gd name="adj1" fmla="val 4992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 rot="0">
            <a:off x="1626235" y="1310640"/>
            <a:ext cx="938530" cy="34226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 descr="C:/Users/Administrator/AppData/Roaming/PolarisOffice/ETemp/7152_7681712/fImage886075649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760" y="2607310"/>
            <a:ext cx="5325110" cy="3519805"/>
          </a:xfrm>
          <a:prstGeom prst="rect"/>
          <a:noFill/>
        </p:spPr>
      </p:pic>
      <p:pic>
        <p:nvPicPr>
          <p:cNvPr id="40" name="그림 39" descr="C:/Users/Administrator/AppData/Roaming/PolarisOffice/ETemp/7152_7681712/fImage92078465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2540" y="2607945"/>
            <a:ext cx="5316220" cy="3493770"/>
          </a:xfrm>
          <a:prstGeom prst="rect"/>
          <a:noFill/>
        </p:spPr>
      </p:pic>
      <p:cxnSp>
        <p:nvCxnSpPr>
          <p:cNvPr id="41" name="도형 40"/>
          <p:cNvCxnSpPr>
            <a:stCxn id="38" idx="2"/>
            <a:endCxn id="40" idx="0"/>
          </p:cNvCxnSpPr>
          <p:nvPr/>
        </p:nvCxnSpPr>
        <p:spPr>
          <a:xfrm rot="16200000" flipH="1">
            <a:off x="5074920" y="-1327785"/>
            <a:ext cx="956310" cy="6915785"/>
          </a:xfrm>
          <a:prstGeom prst="bentConnector3">
            <a:avLst>
              <a:gd name="adj1" fmla="val 49954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6035" y="1078230"/>
            <a:ext cx="4519930" cy="4198620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660" y="5542915"/>
            <a:ext cx="115570" cy="955675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160" y="5607685"/>
            <a:ext cx="37896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215" y="6085205"/>
            <a:ext cx="2851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760" y="6106795"/>
            <a:ext cx="466725" cy="330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5200" y="5542915"/>
            <a:ext cx="115570" cy="955675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180" y="985520"/>
            <a:ext cx="30480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425" y="1608455"/>
            <a:ext cx="36449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25" y="1608455"/>
            <a:ext cx="36449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3780" y="2462530"/>
            <a:ext cx="14260195" cy="2813685"/>
            <a:chOff x="-1033780" y="2462530"/>
            <a:chExt cx="14260195" cy="281368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3780" y="2462530"/>
              <a:ext cx="14260195" cy="2813685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0030" y="3204210"/>
              <a:ext cx="2752725" cy="446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7020" y="3722370"/>
              <a:ext cx="4028440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25" y="3722370"/>
              <a:ext cx="138874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65" y="3194050"/>
              <a:ext cx="436880" cy="60642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920" y="3387725"/>
              <a:ext cx="840105" cy="102806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205" y="3387725"/>
              <a:ext cx="840105" cy="102806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생성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Apache common FileUpload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드래그&amp;드랍 파일 업로드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136185707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3875" y="1187450"/>
            <a:ext cx="7404100" cy="5335905"/>
          </a:xfrm>
          <a:prstGeom prst="rect"/>
          <a:noFill/>
        </p:spPr>
      </p:pic>
      <p:sp>
        <p:nvSpPr>
          <p:cNvPr id="31" name="도형 30"/>
          <p:cNvSpPr>
            <a:spLocks/>
          </p:cNvSpPr>
          <p:nvPr/>
        </p:nvSpPr>
        <p:spPr>
          <a:xfrm rot="0">
            <a:off x="4333240" y="2781300"/>
            <a:ext cx="7352665" cy="65278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36415" y="4225290"/>
            <a:ext cx="7352665" cy="58547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WebSocket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카카오 지도 API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실시간 채팅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달력을 이용한 일정관리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카카오 맵 기반의 장소마커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51489719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6415" y="1187450"/>
            <a:ext cx="7392670" cy="5327015"/>
          </a:xfrm>
          <a:prstGeom prst="rect"/>
          <a:noFill/>
        </p:spPr>
      </p:pic>
      <p:sp>
        <p:nvSpPr>
          <p:cNvPr id="31" name="도형 30"/>
          <p:cNvSpPr>
            <a:spLocks/>
          </p:cNvSpPr>
          <p:nvPr/>
        </p:nvSpPr>
        <p:spPr>
          <a:xfrm rot="0">
            <a:off x="9809480" y="1118870"/>
            <a:ext cx="2014220" cy="546481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39590" y="4591685"/>
            <a:ext cx="4851400" cy="1750695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7152_7681712/fImage101923722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70195" y="1187450"/>
            <a:ext cx="3046095" cy="3167380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5343525" y="1110615"/>
            <a:ext cx="3107055" cy="327025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solidFill>
              <a:srgbClr val="5B9BD5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:/Users/Administrator/AppData/Roaming/PolarisOffice/ETemp/7152_7681712/fImage2252472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1290955"/>
            <a:ext cx="4258945" cy="4802505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2732405" y="2563495"/>
            <a:ext cx="852805" cy="68961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306830" y="3960495"/>
            <a:ext cx="852805" cy="68961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39"/>
          <p:cNvCxnSpPr>
            <a:stCxn id="35" idx="3"/>
            <a:endCxn id="37" idx="1"/>
          </p:cNvCxnSpPr>
          <p:nvPr/>
        </p:nvCxnSpPr>
        <p:spPr>
          <a:xfrm rot="0">
            <a:off x="3584575" y="2908300"/>
            <a:ext cx="2375535" cy="34480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C:/Users/Administrator/AppData/Roaming/PolarisOffice/ETemp/7152_7681712/fImage8673872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9475" y="1385570"/>
            <a:ext cx="3575685" cy="3735070"/>
          </a:xfrm>
          <a:prstGeom prst="rect"/>
          <a:noFill/>
        </p:spPr>
      </p:pic>
      <p:cxnSp>
        <p:nvCxnSpPr>
          <p:cNvPr id="36" name="도형 35"/>
          <p:cNvCxnSpPr>
            <a:stCxn id="39" idx="3"/>
            <a:endCxn id="44" idx="1"/>
          </p:cNvCxnSpPr>
          <p:nvPr/>
        </p:nvCxnSpPr>
        <p:spPr>
          <a:xfrm rot="0">
            <a:off x="2159000" y="4305300"/>
            <a:ext cx="5410835" cy="29400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 descr="C:/Users/Administrator/AppData/Roaming/PolarisOffice/ETemp/7152_7681712/fImage95815733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9200" y="2908300"/>
            <a:ext cx="3471545" cy="33813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36931748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930" y="1282065"/>
            <a:ext cx="4311650" cy="4784725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3481070" y="2022475"/>
            <a:ext cx="1269365" cy="43942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489585" y="2559050"/>
            <a:ext cx="4252595" cy="140017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8" name="도형 27"/>
          <p:cNvCxnSpPr>
            <a:stCxn id="26" idx="3"/>
            <a:endCxn id="32" idx="1"/>
          </p:cNvCxnSpPr>
          <p:nvPr/>
        </p:nvCxnSpPr>
        <p:spPr>
          <a:xfrm rot="0">
            <a:off x="4749800" y="2242185"/>
            <a:ext cx="1696085" cy="55943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>
            <a:stCxn id="27" idx="3"/>
            <a:endCxn id="33" idx="1"/>
          </p:cNvCxnSpPr>
          <p:nvPr/>
        </p:nvCxnSpPr>
        <p:spPr>
          <a:xfrm rot="0">
            <a:off x="4741545" y="3258820"/>
            <a:ext cx="1702435" cy="159829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30"/>
          <p:cNvSpPr>
            <a:spLocks/>
          </p:cNvSpPr>
          <p:nvPr/>
        </p:nvSpPr>
        <p:spPr>
          <a:xfrm rot="0">
            <a:off x="492760" y="4937125"/>
            <a:ext cx="4252595" cy="121602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Administrator/AppData/Roaming/PolarisOffice/ETemp/7152_7681712/fImage26523755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5250" y="1282065"/>
            <a:ext cx="4165600" cy="3038475"/>
          </a:xfrm>
          <a:prstGeom prst="rect"/>
          <a:noFill/>
        </p:spPr>
      </p:pic>
      <p:pic>
        <p:nvPicPr>
          <p:cNvPr id="33" name="그림 32" descr="C:/Users/Administrator/AppData/Roaming/PolarisOffice/ETemp/7152_7681712/fImage23487756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3345" y="3623310"/>
            <a:ext cx="4408170" cy="2466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Administrator/AppData/Roaming/PolarisOffice/ETemp/7152_7681712/fImage17175771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2460" y="929005"/>
            <a:ext cx="3860165" cy="3933190"/>
          </a:xfrm>
          <a:prstGeom prst="rect"/>
          <a:noFill/>
        </p:spPr>
      </p:pic>
      <p:pic>
        <p:nvPicPr>
          <p:cNvPr id="28" name="그림 27" descr="C:/Users/Administrator/AppData/Roaming/PolarisOffice/ETemp/7152_7681712/fImage21429773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760" y="1290320"/>
            <a:ext cx="4291965" cy="3143885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3983990" y="3674745"/>
            <a:ext cx="826770" cy="43942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94102"/>
              </p:ext>
            </p:extLst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6E3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6E3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520" y="2579370"/>
            <a:ext cx="110807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210" y="2883535"/>
            <a:ext cx="110807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0890" y="3187065"/>
            <a:ext cx="6959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0890" y="3495675"/>
            <a:ext cx="74739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875" y="3772535"/>
            <a:ext cx="6959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50" y="4113530"/>
            <a:ext cx="1941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560" y="4390390"/>
            <a:ext cx="95440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125" y="4697730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123680" y="5026660"/>
            <a:ext cx="121729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040" y="5003165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28981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70" y="1074420"/>
            <a:ext cx="9784715" cy="503110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65"/>
            <a:ext cx="53911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785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7590" y="3053715"/>
            <a:ext cx="8016240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페이지 시연</a:t>
            </a:r>
            <a:endParaRPr lang="en-US" altLang="ko-KR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0" y="3235960"/>
            <a:ext cx="312420" cy="285115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70" y="1074420"/>
            <a:ext cx="9784715" cy="503110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65"/>
            <a:ext cx="53911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785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260" y="2787650"/>
            <a:ext cx="4939030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bg1"/>
                </a:solidFill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960"/>
            <a:ext cx="312420" cy="285115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9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" y="4699000"/>
            <a:ext cx="1489710" cy="1489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816225"/>
            <a:ext cx="1596390" cy="1596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1230630"/>
            <a:ext cx="1489710" cy="148971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2185" y="-1964690"/>
            <a:ext cx="1265555" cy="762127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675" y="1370330"/>
            <a:ext cx="719582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930" y="2816225"/>
            <a:ext cx="20212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60" y="988060"/>
            <a:ext cx="1297305" cy="5691505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35" y="3413125"/>
            <a:ext cx="6372225" cy="8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495" y="4483100"/>
            <a:ext cx="20085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530" y="2220595"/>
            <a:ext cx="1136650" cy="7195820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35" y="5356860"/>
            <a:ext cx="7295515" cy="8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150" y="6310630"/>
            <a:ext cx="18313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25" y="1392555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480" y="1389380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330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380" y="3226435"/>
            <a:ext cx="2337435" cy="54864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135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645" y="3268345"/>
            <a:ext cx="2593340" cy="5359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25" y="1392555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230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970" y="3173730"/>
            <a:ext cx="2049780" cy="548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690" y="1492250"/>
            <a:ext cx="2633980" cy="16516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020" y="1562100"/>
            <a:ext cx="3017520" cy="15113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795" y="1553845"/>
            <a:ext cx="1668780" cy="16490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315" y="1564005"/>
            <a:ext cx="1622425" cy="1639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65" y="3804285"/>
            <a:ext cx="10464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45" y="4245610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65" y="4161790"/>
            <a:ext cx="1066800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155" y="5367020"/>
            <a:ext cx="30676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980" y="4953635"/>
            <a:ext cx="639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575" y="5292090"/>
            <a:ext cx="1062990" cy="635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030" y="3804285"/>
            <a:ext cx="10464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905" y="4255135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030" y="4161790"/>
            <a:ext cx="1066800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745" y="5367020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245" y="4953635"/>
            <a:ext cx="639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2090"/>
            <a:ext cx="1062990" cy="635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155" y="4368800"/>
            <a:ext cx="306768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9700" y="4873625"/>
            <a:ext cx="4424045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미세먼지 공공데이터를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900" y="4873625"/>
            <a:ext cx="3134360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51240" y="4873625"/>
            <a:ext cx="3134360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7F49EB-D0FF-4793-A433-8110A98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1984375"/>
            <a:ext cx="326009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8F5BB-7196-4F1E-9E29-6E62E2D5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1980565"/>
            <a:ext cx="409702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81FFC-2F81-4722-A27E-A13F5517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75" y="1984375"/>
            <a:ext cx="328549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5" y="2124075"/>
            <a:ext cx="1729740" cy="1729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176780"/>
            <a:ext cx="2031365" cy="2031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A2C4B-95C8-4279-89D4-4E832563F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0" y="2176780"/>
            <a:ext cx="1571625" cy="1571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520" y="4349115"/>
            <a:ext cx="26479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9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55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375" y="4349115"/>
            <a:ext cx="22225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모임원</a:t>
            </a:r>
            <a:r>
              <a:rPr lang="ko-KR" altLang="en-US" b="1" dirty="0"/>
              <a:t> 장소</a:t>
            </a:r>
            <a:endParaRPr lang="en-US" altLang="ko-KR" b="1" dirty="0"/>
          </a:p>
          <a:p>
            <a:pPr algn="ctr"/>
            <a:r>
              <a:rPr lang="ko-KR" altLang="en-US" b="1" dirty="0" err="1"/>
              <a:t>중심점찍기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7F30C-DB09-4427-9705-6014966F7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2124075"/>
            <a:ext cx="1951355" cy="1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5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5" y="2124075"/>
            <a:ext cx="1729740" cy="1729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176780"/>
            <a:ext cx="2031365" cy="2031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A2C4B-95C8-4279-89D4-4E832563F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0" y="2176780"/>
            <a:ext cx="1571625" cy="1571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520" y="4349115"/>
            <a:ext cx="26479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9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55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375" y="4349115"/>
            <a:ext cx="22225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모임원</a:t>
            </a:r>
            <a:r>
              <a:rPr lang="ko-KR" altLang="en-US" b="1" dirty="0"/>
              <a:t> 장소</a:t>
            </a:r>
            <a:endParaRPr lang="en-US" altLang="ko-KR" b="1" dirty="0"/>
          </a:p>
          <a:p>
            <a:pPr algn="ctr"/>
            <a:r>
              <a:rPr lang="ko-KR" altLang="en-US" b="1" dirty="0" err="1"/>
              <a:t>중심점찍기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7F30C-DB09-4427-9705-6014966F7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2124075"/>
            <a:ext cx="1951355" cy="1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2952"/>
              </p:ext>
            </p:extLst>
          </p:nvPr>
        </p:nvGraphicFramePr>
        <p:xfrm>
          <a:off x="1932091" y="1409700"/>
          <a:ext cx="8327818" cy="4551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Bootstrap 4,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Data(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OAuth,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Git, 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1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" y="1170940"/>
            <a:ext cx="10438765" cy="50495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472</Paragraphs>
  <Words>515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cho</dc:creator>
  <cp:lastModifiedBy>안 병욱</cp:lastModifiedBy>
  <dc:title>PowerPoint 프레젠테이션</dc:title>
  <dcterms:modified xsi:type="dcterms:W3CDTF">2019-07-15T06:05:16Z</dcterms:modified>
</cp:coreProperties>
</file>